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</p:sldIdLst>
  <p:sldSz cx="6858000" cy="9906000" type="A4"/>
  <p:notesSz cx="7099300" cy="10234613"/>
  <p:defaultTextStyle>
    <a:defPPr>
      <a:defRPr lang="it-IT"/>
    </a:defPPr>
    <a:lvl1pPr marL="0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7843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35686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53529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71372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89215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507058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24902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42745" algn="l" defTabSz="83568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76" d="100"/>
          <a:sy n="76" d="100"/>
        </p:scale>
        <p:origin x="-3456" y="-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94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7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5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3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9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07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24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42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1" y="396714"/>
            <a:ext cx="1543050" cy="845220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2" y="396714"/>
            <a:ext cx="4514851" cy="8452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99"/>
            <a:ext cx="5829300" cy="216693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78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356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535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13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892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0705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249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427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3" y="2311412"/>
            <a:ext cx="3028950" cy="65375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3" y="2311412"/>
            <a:ext cx="3028950" cy="65375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6" y="2217386"/>
            <a:ext cx="303014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843" indent="0">
              <a:buNone/>
              <a:defRPr sz="1800" b="1"/>
            </a:lvl2pPr>
            <a:lvl3pPr marL="835686" indent="0">
              <a:buNone/>
              <a:defRPr sz="1600" b="1"/>
            </a:lvl3pPr>
            <a:lvl4pPr marL="1253529" indent="0">
              <a:buNone/>
              <a:defRPr sz="1500" b="1"/>
            </a:lvl4pPr>
            <a:lvl5pPr marL="1671372" indent="0">
              <a:buNone/>
              <a:defRPr sz="1500" b="1"/>
            </a:lvl5pPr>
            <a:lvl6pPr marL="2089215" indent="0">
              <a:buNone/>
              <a:defRPr sz="1500" b="1"/>
            </a:lvl6pPr>
            <a:lvl7pPr marL="2507058" indent="0">
              <a:buNone/>
              <a:defRPr sz="1500" b="1"/>
            </a:lvl7pPr>
            <a:lvl8pPr marL="2924902" indent="0">
              <a:buNone/>
              <a:defRPr sz="1500" b="1"/>
            </a:lvl8pPr>
            <a:lvl9pPr marL="3342745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6" y="3141487"/>
            <a:ext cx="303014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5" y="2217386"/>
            <a:ext cx="303133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843" indent="0">
              <a:buNone/>
              <a:defRPr sz="1800" b="1"/>
            </a:lvl2pPr>
            <a:lvl3pPr marL="835686" indent="0">
              <a:buNone/>
              <a:defRPr sz="1600" b="1"/>
            </a:lvl3pPr>
            <a:lvl4pPr marL="1253529" indent="0">
              <a:buNone/>
              <a:defRPr sz="1500" b="1"/>
            </a:lvl4pPr>
            <a:lvl5pPr marL="1671372" indent="0">
              <a:buNone/>
              <a:defRPr sz="1500" b="1"/>
            </a:lvl5pPr>
            <a:lvl6pPr marL="2089215" indent="0">
              <a:buNone/>
              <a:defRPr sz="1500" b="1"/>
            </a:lvl6pPr>
            <a:lvl7pPr marL="2507058" indent="0">
              <a:buNone/>
              <a:defRPr sz="1500" b="1"/>
            </a:lvl7pPr>
            <a:lvl8pPr marL="2924902" indent="0">
              <a:buNone/>
              <a:defRPr sz="1500" b="1"/>
            </a:lvl8pPr>
            <a:lvl9pPr marL="3342745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5" y="3141487"/>
            <a:ext cx="303133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7" y="394407"/>
            <a:ext cx="2256235" cy="167851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96" y="394418"/>
            <a:ext cx="3833813" cy="84544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7" y="2072933"/>
            <a:ext cx="2256235" cy="6775980"/>
          </a:xfrm>
        </p:spPr>
        <p:txBody>
          <a:bodyPr/>
          <a:lstStyle>
            <a:lvl1pPr marL="0" indent="0">
              <a:buNone/>
              <a:defRPr sz="1300"/>
            </a:lvl1pPr>
            <a:lvl2pPr marL="417843" indent="0">
              <a:buNone/>
              <a:defRPr sz="1100"/>
            </a:lvl2pPr>
            <a:lvl3pPr marL="835686" indent="0">
              <a:buNone/>
              <a:defRPr sz="900"/>
            </a:lvl3pPr>
            <a:lvl4pPr marL="1253529" indent="0">
              <a:buNone/>
              <a:defRPr sz="800"/>
            </a:lvl4pPr>
            <a:lvl5pPr marL="1671372" indent="0">
              <a:buNone/>
              <a:defRPr sz="800"/>
            </a:lvl5pPr>
            <a:lvl6pPr marL="2089215" indent="0">
              <a:buNone/>
              <a:defRPr sz="800"/>
            </a:lvl6pPr>
            <a:lvl7pPr marL="2507058" indent="0">
              <a:buNone/>
              <a:defRPr sz="800"/>
            </a:lvl7pPr>
            <a:lvl8pPr marL="2924902" indent="0">
              <a:buNone/>
              <a:defRPr sz="800"/>
            </a:lvl8pPr>
            <a:lvl9pPr marL="334274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8" y="6934205"/>
            <a:ext cx="4114800" cy="81862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8" y="885121"/>
            <a:ext cx="4114800" cy="5943600"/>
          </a:xfrm>
        </p:spPr>
        <p:txBody>
          <a:bodyPr/>
          <a:lstStyle>
            <a:lvl1pPr marL="0" indent="0">
              <a:buNone/>
              <a:defRPr sz="2900"/>
            </a:lvl1pPr>
            <a:lvl2pPr marL="417843" indent="0">
              <a:buNone/>
              <a:defRPr sz="2500"/>
            </a:lvl2pPr>
            <a:lvl3pPr marL="835686" indent="0">
              <a:buNone/>
              <a:defRPr sz="2200"/>
            </a:lvl3pPr>
            <a:lvl4pPr marL="1253529" indent="0">
              <a:buNone/>
              <a:defRPr sz="1800"/>
            </a:lvl4pPr>
            <a:lvl5pPr marL="1671372" indent="0">
              <a:buNone/>
              <a:defRPr sz="1800"/>
            </a:lvl5pPr>
            <a:lvl6pPr marL="2089215" indent="0">
              <a:buNone/>
              <a:defRPr sz="1800"/>
            </a:lvl6pPr>
            <a:lvl7pPr marL="2507058" indent="0">
              <a:buNone/>
              <a:defRPr sz="1800"/>
            </a:lvl7pPr>
            <a:lvl8pPr marL="2924902" indent="0">
              <a:buNone/>
              <a:defRPr sz="1800"/>
            </a:lvl8pPr>
            <a:lvl9pPr marL="3342745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8" y="7752826"/>
            <a:ext cx="4114800" cy="1162578"/>
          </a:xfrm>
        </p:spPr>
        <p:txBody>
          <a:bodyPr/>
          <a:lstStyle>
            <a:lvl1pPr marL="0" indent="0">
              <a:buNone/>
              <a:defRPr sz="1300"/>
            </a:lvl1pPr>
            <a:lvl2pPr marL="417843" indent="0">
              <a:buNone/>
              <a:defRPr sz="1100"/>
            </a:lvl2pPr>
            <a:lvl3pPr marL="835686" indent="0">
              <a:buNone/>
              <a:defRPr sz="900"/>
            </a:lvl3pPr>
            <a:lvl4pPr marL="1253529" indent="0">
              <a:buNone/>
              <a:defRPr sz="800"/>
            </a:lvl4pPr>
            <a:lvl5pPr marL="1671372" indent="0">
              <a:buNone/>
              <a:defRPr sz="800"/>
            </a:lvl5pPr>
            <a:lvl6pPr marL="2089215" indent="0">
              <a:buNone/>
              <a:defRPr sz="800"/>
            </a:lvl6pPr>
            <a:lvl7pPr marL="2507058" indent="0">
              <a:buNone/>
              <a:defRPr sz="800"/>
            </a:lvl7pPr>
            <a:lvl8pPr marL="2924902" indent="0">
              <a:buNone/>
              <a:defRPr sz="800"/>
            </a:lvl8pPr>
            <a:lvl9pPr marL="334274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83568" tIns="41784" rIns="83568" bIns="41784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12"/>
            <a:ext cx="6172200" cy="6537502"/>
          </a:xfrm>
          <a:prstGeom prst="rect">
            <a:avLst/>
          </a:prstGeom>
        </p:spPr>
        <p:txBody>
          <a:bodyPr vert="horz" lIns="83568" tIns="41784" rIns="83568" bIns="4178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2" y="9181410"/>
            <a:ext cx="1600201" cy="527402"/>
          </a:xfrm>
          <a:prstGeom prst="rect">
            <a:avLst/>
          </a:prstGeom>
        </p:spPr>
        <p:txBody>
          <a:bodyPr vert="horz" lIns="83568" tIns="41784" rIns="83568" bIns="41784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DE67-0288-4401-8FA4-ACCFC8579551}" type="datetimeFigureOut">
              <a:rPr lang="it-IT" smtClean="0"/>
              <a:pPr/>
              <a:t>10/04/2025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4" y="9181410"/>
            <a:ext cx="2171698" cy="527402"/>
          </a:xfrm>
          <a:prstGeom prst="rect">
            <a:avLst/>
          </a:prstGeom>
        </p:spPr>
        <p:txBody>
          <a:bodyPr vert="horz" lIns="83568" tIns="41784" rIns="83568" bIns="41784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2" y="9181410"/>
            <a:ext cx="1600201" cy="527402"/>
          </a:xfrm>
          <a:prstGeom prst="rect">
            <a:avLst/>
          </a:prstGeom>
        </p:spPr>
        <p:txBody>
          <a:bodyPr vert="horz" lIns="83568" tIns="41784" rIns="83568" bIns="41784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DE36-39F7-4AD6-997A-426F673E9F4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835686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3382" indent="-313382" algn="l" defTabSz="83568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8995" indent="-261152" algn="l" defTabSz="83568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608" indent="-208922" algn="l" defTabSz="835686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451" indent="-208922" algn="l" defTabSz="83568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0294" indent="-208922" algn="l" defTabSz="835686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8137" indent="-208922" algn="l" defTabSz="83568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5980" indent="-208922" algn="l" defTabSz="83568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3823" indent="-208922" algn="l" defTabSz="83568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51666" indent="-208922" algn="l" defTabSz="83568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43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686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3529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372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9215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7058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24902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42745" algn="l" defTabSz="83568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5734" y="2786047"/>
            <a:ext cx="850045" cy="315217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500" dirty="0" smtClean="0">
                <a:latin typeface="Segoe UI" pitchFamily="34" charset="0"/>
                <a:ea typeface="Microsoft Sans Serif" pitchFamily="34" charset="0"/>
                <a:cs typeface="Segoe UI" pitchFamily="34" charset="0"/>
              </a:rPr>
              <a:t>Contatti</a:t>
            </a:r>
            <a:endParaRPr lang="it-IT" sz="1500" dirty="0">
              <a:latin typeface="Segoe UI" pitchFamily="34" charset="0"/>
              <a:ea typeface="Microsoft Sans Serif" pitchFamily="34" charset="0"/>
              <a:cs typeface="Segoe U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0"/>
            <a:ext cx="2714622" cy="326968"/>
          </a:xfrm>
          <a:prstGeom prst="rect">
            <a:avLst/>
          </a:prstGeom>
          <a:noFill/>
        </p:spPr>
        <p:txBody>
          <a:bodyPr wrap="square" lIns="83568" tIns="41784" rIns="83568" bIns="41784" rtlCol="0">
            <a:spAutoFit/>
          </a:bodyPr>
          <a:lstStyle/>
          <a:p>
            <a:r>
              <a:rPr lang="it-IT" sz="1500" b="1" dirty="0" smtClean="0">
                <a:solidFill>
                  <a:schemeClr val="bg1"/>
                </a:solidFill>
                <a:latin typeface="Segoe UI" pitchFamily="34" charset="0"/>
                <a:ea typeface="Microsoft Sans Serif" pitchFamily="34" charset="0"/>
                <a:cs typeface="Segoe UI" pitchFamily="34" charset="0"/>
              </a:rPr>
              <a:t>MARCO SINIBALDI</a:t>
            </a:r>
            <a:endParaRPr lang="it-IT" sz="1500" b="1" dirty="0">
              <a:solidFill>
                <a:schemeClr val="bg1"/>
              </a:solidFill>
              <a:latin typeface="Segoe UI" pitchFamily="34" charset="0"/>
              <a:ea typeface="Microsoft Sans Serif" pitchFamily="34" charset="0"/>
              <a:cs typeface="Segoe U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71744" y="0"/>
            <a:ext cx="2919265" cy="361383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800" dirty="0" err="1" smtClean="0">
                <a:latin typeface="Segoe UI" pitchFamily="34" charset="0"/>
                <a:cs typeface="Segoe UI" pitchFamily="34" charset="0"/>
              </a:rPr>
              <a:t>Dott.ressa</a:t>
            </a:r>
            <a:r>
              <a:rPr lang="it-IT" sz="1800" dirty="0" smtClean="0">
                <a:latin typeface="Segoe UI" pitchFamily="34" charset="0"/>
                <a:cs typeface="Segoe UI" pitchFamily="34" charset="0"/>
              </a:rPr>
              <a:t> in infermieristica</a:t>
            </a:r>
            <a:endParaRPr lang="it-IT" sz="18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" y="4256480"/>
            <a:ext cx="1928802" cy="330605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it-IT" dirty="0" smtClean="0"/>
              <a:t>☏</a:t>
            </a:r>
            <a:r>
              <a:rPr lang="it-IT" sz="1300" dirty="0" smtClean="0"/>
              <a:t> </a:t>
            </a:r>
            <a:r>
              <a:rPr lang="it-IT" sz="1400" dirty="0" smtClean="0">
                <a:latin typeface="Segoe UI" pitchFamily="34" charset="0"/>
                <a:cs typeface="Segoe UI" pitchFamily="34" charset="0"/>
              </a:rPr>
              <a:t>339/7100947</a:t>
            </a:r>
            <a:endParaRPr lang="it-IT" sz="14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4738686"/>
            <a:ext cx="2428868" cy="253661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it-IT" sz="1100" dirty="0" smtClean="0">
                <a:latin typeface="Segoe UI" pitchFamily="34" charset="0"/>
                <a:cs typeface="Segoe UI" pitchFamily="34" charset="0"/>
              </a:rPr>
              <a:t>   </a:t>
            </a:r>
            <a:endParaRPr lang="it-IT" sz="105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 rot="-2160000">
            <a:off x="60795" y="3406154"/>
            <a:ext cx="500067" cy="330605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it-IT" dirty="0" smtClean="0"/>
              <a:t>➤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28604" y="3250397"/>
            <a:ext cx="1252270" cy="730715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400" dirty="0" smtClean="0">
                <a:latin typeface="Segoe UI" pitchFamily="34" charset="0"/>
                <a:cs typeface="Segoe UI" pitchFamily="34" charset="0"/>
              </a:rPr>
              <a:t>Via </a:t>
            </a:r>
            <a:r>
              <a:rPr lang="it-IT" sz="1400" dirty="0">
                <a:latin typeface="Segoe UI" pitchFamily="34" charset="0"/>
                <a:cs typeface="Segoe UI" pitchFamily="34" charset="0"/>
              </a:rPr>
              <a:t>P</a:t>
            </a:r>
            <a:r>
              <a:rPr lang="it-IT" sz="1400" dirty="0" smtClean="0">
                <a:latin typeface="Segoe UI" pitchFamily="34" charset="0"/>
                <a:cs typeface="Segoe UI" pitchFamily="34" charset="0"/>
              </a:rPr>
              <a:t>anaro 73</a:t>
            </a:r>
          </a:p>
          <a:p>
            <a:r>
              <a:rPr lang="it-IT" sz="1400" dirty="0" smtClean="0">
                <a:latin typeface="Segoe UI" pitchFamily="34" charset="0"/>
                <a:cs typeface="Segoe UI" pitchFamily="34" charset="0"/>
              </a:rPr>
              <a:t>Agliana ( PT )</a:t>
            </a:r>
          </a:p>
          <a:p>
            <a:r>
              <a:rPr lang="it-IT" sz="1400" dirty="0" smtClean="0">
                <a:latin typeface="Segoe UI" pitchFamily="34" charset="0"/>
                <a:cs typeface="Segoe UI" pitchFamily="34" charset="0"/>
              </a:rPr>
              <a:t>51031</a:t>
            </a:r>
            <a:endParaRPr lang="it-IT" sz="14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5524504"/>
            <a:ext cx="1815053" cy="284439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3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it-IT" sz="1200" dirty="0" smtClean="0">
                <a:latin typeface="Segoe UI" pitchFamily="34" charset="0"/>
                <a:cs typeface="Segoe UI" pitchFamily="34" charset="0"/>
              </a:rPr>
              <a:t>Data e luogo di nascita</a:t>
            </a:r>
            <a:endParaRPr lang="it-IT" sz="1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14292" y="5726912"/>
            <a:ext cx="1357323" cy="884603"/>
          </a:xfrm>
          <a:prstGeom prst="rect">
            <a:avLst/>
          </a:prstGeom>
          <a:noFill/>
        </p:spPr>
        <p:txBody>
          <a:bodyPr wrap="square" lIns="83568" tIns="41784" rIns="83568" bIns="41784" rtlCol="0">
            <a:spAutoFit/>
          </a:bodyPr>
          <a:lstStyle/>
          <a:p>
            <a:r>
              <a:rPr lang="it-IT" sz="130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it-IT" sz="1200" dirty="0" smtClean="0">
                <a:latin typeface="Segoe UI" pitchFamily="34" charset="0"/>
                <a:cs typeface="Segoe UI" pitchFamily="34" charset="0"/>
              </a:rPr>
              <a:t>23-06-1982</a:t>
            </a:r>
          </a:p>
          <a:p>
            <a:r>
              <a:rPr lang="it-IT" sz="1200" dirty="0" smtClean="0">
                <a:latin typeface="Segoe UI" pitchFamily="34" charset="0"/>
                <a:cs typeface="Segoe UI" pitchFamily="34" charset="0"/>
              </a:rPr>
              <a:t>Oliveto Citra</a:t>
            </a:r>
          </a:p>
          <a:p>
            <a:r>
              <a:rPr lang="it-IT" sz="1200" dirty="0" smtClean="0">
                <a:latin typeface="Segoe UI" pitchFamily="34" charset="0"/>
                <a:cs typeface="Segoe UI" pitchFamily="34" charset="0"/>
              </a:rPr>
              <a:t>        (SA)</a:t>
            </a:r>
          </a:p>
          <a:p>
            <a:r>
              <a:rPr lang="it-IT" sz="1300" dirty="0" smtClean="0">
                <a:latin typeface="Segoe UI" pitchFamily="34" charset="0"/>
                <a:cs typeface="Segoe UI" pitchFamily="34" charset="0"/>
              </a:rPr>
              <a:t>  </a:t>
            </a:r>
            <a:endParaRPr lang="it-IT" sz="13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14290" y="6667512"/>
            <a:ext cx="1209118" cy="315217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3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it-IT" sz="1500" dirty="0" smtClean="0">
                <a:latin typeface="Segoe UI" pitchFamily="34" charset="0"/>
                <a:cs typeface="Segoe UI" pitchFamily="34" charset="0"/>
              </a:rPr>
              <a:t>Nazionalità</a:t>
            </a:r>
            <a:endParaRPr lang="it-IT" sz="15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57166" y="6953264"/>
            <a:ext cx="987903" cy="330605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dirty="0" smtClean="0">
                <a:latin typeface="Segoe UI" pitchFamily="34" charset="0"/>
                <a:cs typeface="Segoe UI" pitchFamily="34" charset="0"/>
              </a:rPr>
              <a:t>  Italiana 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143116" y="380968"/>
            <a:ext cx="4286280" cy="546049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it-IT" sz="1500" dirty="0" smtClean="0">
                <a:latin typeface="Segoe UI" pitchFamily="34" charset="0"/>
                <a:cs typeface="Segoe UI" pitchFamily="34" charset="0"/>
              </a:rPr>
              <a:t>                    Amo il mio lavoro </a:t>
            </a:r>
          </a:p>
          <a:p>
            <a:r>
              <a:rPr lang="it-IT" sz="1500" dirty="0" smtClean="0">
                <a:latin typeface="Segoe UI" pitchFamily="34" charset="0"/>
                <a:cs typeface="Segoe UI" pitchFamily="34" charset="0"/>
              </a:rPr>
              <a:t>15 </a:t>
            </a:r>
            <a:r>
              <a:rPr lang="it-IT" sz="1500" dirty="0">
                <a:latin typeface="Segoe UI" pitchFamily="34" charset="0"/>
                <a:cs typeface="Segoe UI" pitchFamily="34" charset="0"/>
              </a:rPr>
              <a:t>anni di esperienza </a:t>
            </a:r>
            <a:r>
              <a:rPr lang="it-IT" sz="1500" dirty="0" smtClean="0">
                <a:latin typeface="Segoe UI" pitchFamily="34" charset="0"/>
                <a:cs typeface="Segoe UI" pitchFamily="34" charset="0"/>
              </a:rPr>
              <a:t>nel settore sanitario.</a:t>
            </a:r>
            <a:endParaRPr lang="it-IT" sz="15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00240" y="952472"/>
            <a:ext cx="2038575" cy="315217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500" b="1" dirty="0" smtClean="0">
                <a:latin typeface="Segoe UI" pitchFamily="34" charset="0"/>
                <a:cs typeface="Segoe UI" pitchFamily="34" charset="0"/>
              </a:rPr>
              <a:t>Profilo professionale</a:t>
            </a:r>
            <a:endParaRPr lang="it-IT" sz="15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857364" y="2166918"/>
            <a:ext cx="947828" cy="422938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13/07/2009</a:t>
            </a:r>
          </a:p>
          <a:p>
            <a:r>
              <a:rPr lang="en-US" sz="1100" b="1" dirty="0" smtClean="0">
                <a:latin typeface="Segoe UI" pitchFamily="34" charset="0"/>
                <a:cs typeface="Segoe UI" pitchFamily="34" charset="0"/>
              </a:rPr>
              <a:t>15/12/2009</a:t>
            </a:r>
            <a:endParaRPr lang="it-I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1785926" y="5953132"/>
            <a:ext cx="2857520" cy="315217"/>
          </a:xfrm>
          <a:prstGeom prst="rect">
            <a:avLst/>
          </a:prstGeom>
          <a:noFill/>
        </p:spPr>
        <p:txBody>
          <a:bodyPr wrap="square" lIns="83568" tIns="41784" rIns="83568" bIns="41784" rtlCol="0">
            <a:spAutoFit/>
          </a:bodyPr>
          <a:lstStyle/>
          <a:p>
            <a:r>
              <a:rPr lang="it-IT" sz="1500" b="1" dirty="0" smtClean="0">
                <a:latin typeface="Segoe UI" pitchFamily="34" charset="0"/>
                <a:cs typeface="Segoe UI" pitchFamily="34" charset="0"/>
              </a:rPr>
              <a:t>Istruzione e formazione</a:t>
            </a:r>
            <a:endParaRPr lang="it-IT" sz="15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2571746" y="7893868"/>
            <a:ext cx="4143378" cy="576827"/>
          </a:xfrm>
          <a:prstGeom prst="rect">
            <a:avLst/>
          </a:prstGeom>
          <a:noFill/>
        </p:spPr>
        <p:txBody>
          <a:bodyPr wrap="square" lIns="83568" tIns="41784" rIns="83568" bIns="41784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  <a:endParaRPr lang="it-IT" dirty="0" smtClean="0">
              <a:latin typeface="Segoe UI" pitchFamily="34" charset="0"/>
              <a:cs typeface="Segoe UI" pitchFamily="34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  <a:endParaRPr lang="it-IT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35" name="image1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142850" y="655773"/>
            <a:ext cx="1500198" cy="1706647"/>
          </a:xfrm>
          <a:prstGeom prst="rect">
            <a:avLst/>
          </a:prstGeom>
        </p:spPr>
      </p:pic>
      <p:sp>
        <p:nvSpPr>
          <p:cNvPr id="40" name="Rettangolo 39"/>
          <p:cNvSpPr/>
          <p:nvPr/>
        </p:nvSpPr>
        <p:spPr>
          <a:xfrm>
            <a:off x="2714620" y="2166918"/>
            <a:ext cx="3929066" cy="576827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Esperienza lavorativa svolta presso rsa Pio Istituto Santa Caterina De Ricci Prato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1857364" y="2809860"/>
            <a:ext cx="947828" cy="592215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01/</a:t>
            </a:r>
            <a:r>
              <a:rPr lang="it-IT" sz="1100" b="1" dirty="0" err="1" smtClean="0">
                <a:latin typeface="Segoe UI" pitchFamily="34" charset="0"/>
                <a:cs typeface="Segoe UI" pitchFamily="34" charset="0"/>
              </a:rPr>
              <a:t>01</a:t>
            </a:r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/2016</a:t>
            </a:r>
          </a:p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Ad oggi</a:t>
            </a:r>
          </a:p>
          <a:p>
            <a:endParaRPr lang="it-I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2786058" y="3309926"/>
            <a:ext cx="3786190" cy="576827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Infermiera presso farmacia e Studi Medici 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1857364" y="3309926"/>
            <a:ext cx="947828" cy="592215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01/</a:t>
            </a:r>
            <a:r>
              <a:rPr lang="it-IT" sz="1100" b="1" dirty="0" err="1" smtClean="0">
                <a:latin typeface="Segoe UI" pitchFamily="34" charset="0"/>
                <a:cs typeface="Segoe UI" pitchFamily="34" charset="0"/>
              </a:rPr>
              <a:t>01</a:t>
            </a:r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/2016</a:t>
            </a:r>
          </a:p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Ad oggi</a:t>
            </a:r>
          </a:p>
          <a:p>
            <a:endParaRPr lang="it-I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714620" y="2881298"/>
            <a:ext cx="2185474" cy="330605"/>
          </a:xfrm>
          <a:prstGeom prst="rect">
            <a:avLst/>
          </a:prstGeom>
        </p:spPr>
        <p:txBody>
          <a:bodyPr wrap="none" lIns="83568" tIns="41784" rIns="83568" bIns="41784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Infermiera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domiciliare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1857364" y="3881430"/>
            <a:ext cx="947828" cy="592215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01/</a:t>
            </a:r>
            <a:r>
              <a:rPr lang="it-IT" sz="1100" b="1" dirty="0" err="1" smtClean="0">
                <a:latin typeface="Segoe UI" pitchFamily="34" charset="0"/>
                <a:cs typeface="Segoe UI" pitchFamily="34" charset="0"/>
              </a:rPr>
              <a:t>01</a:t>
            </a:r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/2018</a:t>
            </a:r>
          </a:p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Ad oggi</a:t>
            </a:r>
          </a:p>
          <a:p>
            <a:endParaRPr lang="it-I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9" name="Rettangolo 58"/>
          <p:cNvSpPr/>
          <p:nvPr/>
        </p:nvSpPr>
        <p:spPr>
          <a:xfrm>
            <a:off x="2786058" y="3881430"/>
            <a:ext cx="3857628" cy="2054154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Libera Professione presso Alliance Medical Pistoia Centro Diagnostico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Prelievi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Montaggio holter cardiaco e pressorio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Collaborazione con anestesista ai mezzi di contrasto in rm e tac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Endoscopia digestiva 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Pet </a:t>
            </a:r>
          </a:p>
        </p:txBody>
      </p:sp>
      <p:sp>
        <p:nvSpPr>
          <p:cNvPr id="61" name="Rettangolo 60"/>
          <p:cNvSpPr/>
          <p:nvPr/>
        </p:nvSpPr>
        <p:spPr>
          <a:xfrm>
            <a:off x="1928802" y="6238884"/>
            <a:ext cx="4429156" cy="2054154"/>
          </a:xfrm>
          <a:prstGeom prst="rect">
            <a:avLst/>
          </a:prstGeom>
        </p:spPr>
        <p:txBody>
          <a:bodyPr wrap="square" lIns="83568" tIns="41784" rIns="83568" bIns="41784">
            <a:spAutoFit/>
          </a:bodyPr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Diploma di Ragioneria.</a:t>
            </a:r>
            <a:endParaRPr lang="it-IT" dirty="0" smtClean="0">
              <a:latin typeface="Segoe UI" pitchFamily="34" charset="0"/>
              <a:cs typeface="Segoe UI" pitchFamily="34" charset="0"/>
            </a:endParaRP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Laurea Triennale in Scienze Infermieristiche conseguito nell’Anno 2007- 2008 presso l’Università di Pisa Facoltà di Medicina e Chirurgia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il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27/04/2009.</a:t>
            </a:r>
            <a:endParaRPr lang="it-IT" dirty="0" smtClean="0">
              <a:latin typeface="Segoe UI" pitchFamily="34" charset="0"/>
              <a:cs typeface="Segoe UI" pitchFamily="34" charset="0"/>
            </a:endParaRP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Iscritta al Collegio IPASVI di Pistoia con N 2471 di posizione. </a:t>
            </a:r>
          </a:p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In possesso attestato BLSD Adulto – Pediatrico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3" name="Connettore 1 62"/>
          <p:cNvCxnSpPr/>
          <p:nvPr/>
        </p:nvCxnSpPr>
        <p:spPr>
          <a:xfrm rot="5400000">
            <a:off x="-2911960" y="5007415"/>
            <a:ext cx="9396981" cy="1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onnettore 74"/>
          <p:cNvSpPr/>
          <p:nvPr/>
        </p:nvSpPr>
        <p:spPr>
          <a:xfrm flipV="1">
            <a:off x="2714620" y="4524372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Connettore 76"/>
          <p:cNvSpPr/>
          <p:nvPr/>
        </p:nvSpPr>
        <p:spPr>
          <a:xfrm flipV="1">
            <a:off x="2714620" y="4738686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Connettore 77"/>
          <p:cNvSpPr/>
          <p:nvPr/>
        </p:nvSpPr>
        <p:spPr>
          <a:xfrm flipV="1">
            <a:off x="2714620" y="502443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Connettore 78"/>
          <p:cNvSpPr/>
          <p:nvPr/>
        </p:nvSpPr>
        <p:spPr>
          <a:xfrm flipV="1">
            <a:off x="2714620" y="5453066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Connettore 79"/>
          <p:cNvSpPr/>
          <p:nvPr/>
        </p:nvSpPr>
        <p:spPr>
          <a:xfrm flipV="1">
            <a:off x="2714620" y="5667380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Connettore 80"/>
          <p:cNvSpPr/>
          <p:nvPr/>
        </p:nvSpPr>
        <p:spPr>
          <a:xfrm flipV="1">
            <a:off x="1857364" y="6381760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Connettore 81"/>
          <p:cNvSpPr/>
          <p:nvPr/>
        </p:nvSpPr>
        <p:spPr>
          <a:xfrm flipV="1">
            <a:off x="1857364" y="6596074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Connettore 82"/>
          <p:cNvSpPr/>
          <p:nvPr/>
        </p:nvSpPr>
        <p:spPr>
          <a:xfrm flipV="1">
            <a:off x="1857364" y="7596206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Connettore 83"/>
          <p:cNvSpPr/>
          <p:nvPr/>
        </p:nvSpPr>
        <p:spPr>
          <a:xfrm flipV="1">
            <a:off x="1857364" y="8096272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Rettangolo 85"/>
          <p:cNvSpPr/>
          <p:nvPr/>
        </p:nvSpPr>
        <p:spPr>
          <a:xfrm>
            <a:off x="1785926" y="8882090"/>
            <a:ext cx="50720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Ai sensi e per gli effetti della legge N. 196/2003,autorizzo al trattamento dei miei dati Personali limitatamente alle finalità previste dalla presente domanda di lavoro.</a:t>
            </a:r>
            <a:endParaRPr lang="it-IT" dirty="0"/>
          </a:p>
        </p:txBody>
      </p:sp>
      <p:sp>
        <p:nvSpPr>
          <p:cNvPr id="91" name="Rettangolo 90"/>
          <p:cNvSpPr/>
          <p:nvPr/>
        </p:nvSpPr>
        <p:spPr>
          <a:xfrm>
            <a:off x="0" y="4667248"/>
            <a:ext cx="235743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✉</a:t>
            </a:r>
          </a:p>
          <a:p>
            <a:r>
              <a:rPr lang="it-IT" sz="1200" dirty="0" smtClean="0">
                <a:latin typeface="Segoe UI" pitchFamily="34" charset="0"/>
                <a:cs typeface="Segoe UI" pitchFamily="34" charset="0"/>
              </a:rPr>
              <a:t>stabile.barbara@libero.it</a:t>
            </a:r>
            <a:r>
              <a:rPr lang="it-IT" sz="105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marcstaosmarco2013@libero.it</a:t>
            </a:r>
            <a:endParaRPr lang="it-IT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3" name="Rettangolo 92"/>
          <p:cNvSpPr/>
          <p:nvPr/>
        </p:nvSpPr>
        <p:spPr>
          <a:xfrm>
            <a:off x="0" y="7810520"/>
            <a:ext cx="1643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In possesso di Polizza RCP 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857364" y="1309662"/>
            <a:ext cx="1351784" cy="253661"/>
          </a:xfrm>
          <a:prstGeom prst="rect">
            <a:avLst/>
          </a:prstGeom>
          <a:noFill/>
        </p:spPr>
        <p:txBody>
          <a:bodyPr wrap="none" lIns="83568" tIns="41784" rIns="83568" bIns="41784" rtlCol="0">
            <a:spAutoFit/>
          </a:bodyPr>
          <a:lstStyle/>
          <a:p>
            <a:r>
              <a:rPr lang="it-IT" sz="1100" b="1" dirty="0" smtClean="0">
                <a:latin typeface="Segoe UI" pitchFamily="34" charset="0"/>
                <a:cs typeface="Segoe UI" pitchFamily="34" charset="0"/>
              </a:rPr>
              <a:t>Anno 2007 - 2008</a:t>
            </a:r>
          </a:p>
        </p:txBody>
      </p:sp>
      <p:sp>
        <p:nvSpPr>
          <p:cNvPr id="95" name="Rettangolo 94"/>
          <p:cNvSpPr/>
          <p:nvPr/>
        </p:nvSpPr>
        <p:spPr>
          <a:xfrm>
            <a:off x="3143248" y="1381100"/>
            <a:ext cx="3714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Segoe UI" pitchFamily="34" charset="0"/>
                <a:cs typeface="Segoe UI" pitchFamily="34" charset="0"/>
              </a:rPr>
              <a:t>Tirocinio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Triennale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svolto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durante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il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corso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di studio, presso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l’Ospedale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Santa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Chiara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 di Pisa. 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6" name="Rettangolo 95"/>
          <p:cNvSpPr/>
          <p:nvPr/>
        </p:nvSpPr>
        <p:spPr>
          <a:xfrm>
            <a:off x="142852" y="166654"/>
            <a:ext cx="144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Barbara Stabile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217</Words>
  <Application>Microsoft Office PowerPoint</Application>
  <PresentationFormat>A4 (21x29,7 cm)</PresentationFormat>
  <Paragraphs>50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35</cp:revision>
  <dcterms:created xsi:type="dcterms:W3CDTF">2024-01-24T19:09:51Z</dcterms:created>
  <dcterms:modified xsi:type="dcterms:W3CDTF">2025-04-10T17:24:20Z</dcterms:modified>
</cp:coreProperties>
</file>